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598FF-F0B5-3041-9DE0-383C75DBC2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2CB6CB-F68D-0362-BDDA-A372A9D3EA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A78B6-C23A-5E2A-4726-AD280BDBC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E3E95-AFCF-2E57-A547-264991441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074BC-98FD-0D07-8B6A-2FA12B75C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368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98BD-CF28-DDE3-08BC-6D629C7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9A6FD5-84AB-117B-B919-8906CC807D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58DC1-9080-47E7-FA0D-6AD5F7C1B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F8BB5-63D6-B089-74D7-DBF393804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DEFB7-95BE-2C4E-AF1E-E964B0085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8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BF114-0228-3802-AB7F-C7D9CFB3F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5C970F-6C59-1DB3-6669-C82BFCDDB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76F72-1946-738F-FE4E-E50226DCF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74018-6C81-5DFA-F8F4-A7ED66BAD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84A2F-66F3-D611-2630-25D461257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252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3F5AA-AE66-FCD3-AA3B-E24216F86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491FF-8E29-A536-15D6-0EA40B935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54683-8713-E495-BDF3-11A2D2F8B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3B530-4D16-E6AA-7107-8A90A0BC4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420C9-1687-8269-E99E-13923AE90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927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7F2D7-6F9F-2F90-F743-0A2B7E7B2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9AEC5-CBD7-CA0D-7212-6430652AA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AF0C8-3624-8983-A910-1AA94E751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861BE-427B-E34E-75B9-6972A91E3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9702F-019B-76D7-2E71-EC2979A43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3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EE524-4C39-05A2-2CB2-8F488685E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F533E-BE6B-68DE-7A06-22825B402D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54455-9D3C-5CAB-844A-CA729F9E5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817E8C-A386-39FE-3F9E-C65FC8D11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A9CABF-BEAA-D2A0-21C1-7CF7E7606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C4124-09FE-CA9F-3D74-3AF34D4C6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3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91A11-8403-C06E-3F44-5D48C0C2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5BC79-5EE4-725B-390A-9998CE302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D8897-05B6-A8EE-922C-9D2C17CED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17AC3E-E551-E6C2-4218-0938FDC399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081886-ADA8-ACAF-A1F6-754742399A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5A63F0-7536-6A2A-2A11-0E8FA2491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41ADC1-218A-1795-E7E5-094F36146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2FD210-6474-116B-6394-59BFFFCD6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718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342CA-414B-97CD-0117-B2445E712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4E4D2F-9AFD-6E16-F375-1E1CFE8F6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007A98-BA65-D700-AB6E-DF3551C74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8FE072-EC4B-EE72-FF4A-C81BE2E9C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65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E284E3-5329-F02A-2835-C7C089811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6E58B9-E345-5D97-61CA-10D9754E9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A3BF7C-0B80-7292-2EC9-003E200EB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638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31EEA-BD6F-25BE-A808-6F4E5C86E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19521-9DA1-8C6C-30BA-079F9F742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B97311-BDCB-7B1F-6581-ADD3F246D6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7D0B8-AD36-BDDE-80FC-4D7901E64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400764-A6CF-461B-639C-1461A588D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2668C-B8B0-2B47-BEC3-CF4A4AF2B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4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21264-723E-A075-F7E5-3FDC388C7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A000D0-15A9-C842-B852-AD8FB2DE4B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439C07-BAF2-9020-4E65-5DFB0501AF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27306B-CCD3-F132-10BE-0F99A5EE2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EB2D43-F330-E244-65C3-AE1E67D65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A3497C-703B-3207-DC35-0E789E1A2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95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63F029-C138-EB47-95E0-ED3F1BE4C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06443-1634-E803-A66D-8E1C25969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02D33-0A0D-58E6-4BCD-EE956E4283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255569-2105-43EB-BDB4-65156C224AA5}" type="datetimeFigureOut">
              <a:rPr lang="en-US" smtClean="0"/>
              <a:t>1/21/2025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481E7-67E8-6FFE-1801-18D5626BD5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D125F-A2A2-33F0-FA8D-B3813FC97B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11FDB2-CEED-498F-B2C6-B97D4A324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97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F5EBB-8C4F-791C-DB64-1ED17F2E58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D2FD32-0AD9-1A97-7414-45E1749BD7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EB0C452-4E27-BB7F-576D-18CB3B1609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82575"/>
            <a:ext cx="12192000" cy="629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938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486"/>
    </mc:Choice>
    <mc:Fallback>
      <p:transition spd="slow" advTm="91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4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Marcelo López</dc:creator>
  <cp:lastModifiedBy>Marcelo López</cp:lastModifiedBy>
  <cp:revision>1</cp:revision>
  <dcterms:created xsi:type="dcterms:W3CDTF">2025-01-22T00:34:01Z</dcterms:created>
  <dcterms:modified xsi:type="dcterms:W3CDTF">2025-01-22T00:36:32Z</dcterms:modified>
</cp:coreProperties>
</file>

<file path=docProps/thumbnail.jpeg>
</file>